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160" cy="5662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160" cy="5662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1080" y="360"/>
            <a:ext cx="10073160" cy="5662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160" cy="5662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160" cy="5662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2023-10-29T08:16:16Z</dcterms:modified>
  <cp:revision>24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